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62" r:id="rId1"/>
  </p:sldMasterIdLst>
  <p:sldIdLst>
    <p:sldId id="256" r:id="rId2"/>
    <p:sldId id="257" r:id="rId3"/>
    <p:sldId id="259" r:id="rId4"/>
    <p:sldId id="258" r:id="rId5"/>
    <p:sldId id="260" r:id="rId6"/>
    <p:sldId id="263" r:id="rId7"/>
    <p:sldId id="265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78" y="11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422B2-2A54-4FC7-9555-CEE1B7F6FF44}" type="datetimeFigureOut">
              <a:rPr lang="ro-RO" smtClean="0"/>
              <a:t>13.02.2020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C3EF9-6825-46CD-9AB5-6F57A22D1B0D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7485785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422B2-2A54-4FC7-9555-CEE1B7F6FF44}" type="datetimeFigureOut">
              <a:rPr lang="ro-RO" smtClean="0"/>
              <a:t>13.02.2020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C3EF9-6825-46CD-9AB5-6F57A22D1B0D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146150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422B2-2A54-4FC7-9555-CEE1B7F6FF44}" type="datetimeFigureOut">
              <a:rPr lang="ro-RO" smtClean="0"/>
              <a:t>13.02.2020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C3EF9-6825-46CD-9AB5-6F57A22D1B0D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0707666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422B2-2A54-4FC7-9555-CEE1B7F6FF44}" type="datetimeFigureOut">
              <a:rPr lang="ro-RO" smtClean="0"/>
              <a:t>13.02.2020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C3EF9-6825-46CD-9AB5-6F57A22D1B0D}" type="slidenum">
              <a:rPr lang="ro-RO" smtClean="0"/>
              <a:t>‹#›</a:t>
            </a:fld>
            <a:endParaRPr lang="ro-RO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725605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422B2-2A54-4FC7-9555-CEE1B7F6FF44}" type="datetimeFigureOut">
              <a:rPr lang="ro-RO" smtClean="0"/>
              <a:t>13.02.2020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C3EF9-6825-46CD-9AB5-6F57A22D1B0D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1570495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422B2-2A54-4FC7-9555-CEE1B7F6FF44}" type="datetimeFigureOut">
              <a:rPr lang="ro-RO" smtClean="0"/>
              <a:t>13.02.2020</a:t>
            </a:fld>
            <a:endParaRPr lang="ro-RO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C3EF9-6825-46CD-9AB5-6F57A22D1B0D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0829059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422B2-2A54-4FC7-9555-CEE1B7F6FF44}" type="datetimeFigureOut">
              <a:rPr lang="ro-RO" smtClean="0"/>
              <a:t>13.02.2020</a:t>
            </a:fld>
            <a:endParaRPr lang="ro-RO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C3EF9-6825-46CD-9AB5-6F57A22D1B0D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8225908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422B2-2A54-4FC7-9555-CEE1B7F6FF44}" type="datetimeFigureOut">
              <a:rPr lang="ro-RO" smtClean="0"/>
              <a:t>13.02.2020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C3EF9-6825-46CD-9AB5-6F57A22D1B0D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5125518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422B2-2A54-4FC7-9555-CEE1B7F6FF44}" type="datetimeFigureOut">
              <a:rPr lang="ro-RO" smtClean="0"/>
              <a:t>13.02.2020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C3EF9-6825-46CD-9AB5-6F57A22D1B0D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391555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422B2-2A54-4FC7-9555-CEE1B7F6FF44}" type="datetimeFigureOut">
              <a:rPr lang="ro-RO" smtClean="0"/>
              <a:t>13.02.2020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C3EF9-6825-46CD-9AB5-6F57A22D1B0D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6118482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422B2-2A54-4FC7-9555-CEE1B7F6FF44}" type="datetimeFigureOut">
              <a:rPr lang="ro-RO" smtClean="0"/>
              <a:t>13.02.2020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C3EF9-6825-46CD-9AB5-6F57A22D1B0D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5279415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422B2-2A54-4FC7-9555-CEE1B7F6FF44}" type="datetimeFigureOut">
              <a:rPr lang="ro-RO" smtClean="0"/>
              <a:t>13.02.2020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C3EF9-6825-46CD-9AB5-6F57A22D1B0D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26942416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422B2-2A54-4FC7-9555-CEE1B7F6FF44}" type="datetimeFigureOut">
              <a:rPr lang="ro-RO" smtClean="0"/>
              <a:t>13.02.2020</a:t>
            </a:fld>
            <a:endParaRPr lang="ro-R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C3EF9-6825-46CD-9AB5-6F57A22D1B0D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86243279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422B2-2A54-4FC7-9555-CEE1B7F6FF44}" type="datetimeFigureOut">
              <a:rPr lang="ro-RO" smtClean="0"/>
              <a:t>13.02.2020</a:t>
            </a:fld>
            <a:endParaRPr lang="ro-RO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C3EF9-6825-46CD-9AB5-6F57A22D1B0D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8025154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422B2-2A54-4FC7-9555-CEE1B7F6FF44}" type="datetimeFigureOut">
              <a:rPr lang="ro-RO" smtClean="0"/>
              <a:t>13.02.2020</a:t>
            </a:fld>
            <a:endParaRPr lang="ro-RO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C3EF9-6825-46CD-9AB5-6F57A22D1B0D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6673156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422B2-2A54-4FC7-9555-CEE1B7F6FF44}" type="datetimeFigureOut">
              <a:rPr lang="ro-RO" smtClean="0"/>
              <a:t>13.02.2020</a:t>
            </a:fld>
            <a:endParaRPr lang="ro-RO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C3EF9-6825-46CD-9AB5-6F57A22D1B0D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38434012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422B2-2A54-4FC7-9555-CEE1B7F6FF44}" type="datetimeFigureOut">
              <a:rPr lang="ro-RO" smtClean="0"/>
              <a:t>13.02.2020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C3EF9-6825-46CD-9AB5-6F57A22D1B0D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2865021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2CB422B2-2A54-4FC7-9555-CEE1B7F6FF44}" type="datetimeFigureOut">
              <a:rPr lang="ro-RO" smtClean="0"/>
              <a:t>13.02.2020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0C3EF9-6825-46CD-9AB5-6F57A22D1B0D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6596164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63" r:id="rId1"/>
    <p:sldLayoutId id="2147483864" r:id="rId2"/>
    <p:sldLayoutId id="2147483865" r:id="rId3"/>
    <p:sldLayoutId id="2147483866" r:id="rId4"/>
    <p:sldLayoutId id="2147483867" r:id="rId5"/>
    <p:sldLayoutId id="2147483868" r:id="rId6"/>
    <p:sldLayoutId id="2147483869" r:id="rId7"/>
    <p:sldLayoutId id="2147483870" r:id="rId8"/>
    <p:sldLayoutId id="2147483871" r:id="rId9"/>
    <p:sldLayoutId id="2147483872" r:id="rId10"/>
    <p:sldLayoutId id="2147483873" r:id="rId11"/>
    <p:sldLayoutId id="2147483874" r:id="rId12"/>
    <p:sldLayoutId id="2147483875" r:id="rId13"/>
    <p:sldLayoutId id="2147483876" r:id="rId14"/>
    <p:sldLayoutId id="2147483877" r:id="rId15"/>
    <p:sldLayoutId id="2147483878" r:id="rId16"/>
    <p:sldLayoutId id="214748387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97D40-AA63-4CDE-A8DB-754368A14C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702076"/>
            <a:ext cx="8825658" cy="3329581"/>
          </a:xfrm>
        </p:spPr>
        <p:txBody>
          <a:bodyPr/>
          <a:lstStyle/>
          <a:p>
            <a:r>
              <a:rPr lang="en-US" dirty="0"/>
              <a:t>Quick Menu</a:t>
            </a:r>
            <a:br>
              <a:rPr lang="ro-RO" dirty="0"/>
            </a:br>
            <a:r>
              <a:rPr lang="ro-RO" sz="2400" dirty="0"/>
              <a:t>Aplicație web pentru managementul unui restaurant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3F024C-C750-41E9-A858-02B2721F6AB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Pester Leonard</a:t>
            </a:r>
            <a:endParaRPr lang="ro-RO" dirty="0"/>
          </a:p>
          <a:p>
            <a:endParaRPr lang="ro-RO" dirty="0"/>
          </a:p>
          <a:p>
            <a:r>
              <a:rPr lang="en-US" dirty="0"/>
              <a:t>PROF. </a:t>
            </a:r>
            <a:r>
              <a:rPr lang="ro-RO" dirty="0"/>
              <a:t>colab. Florin Olariu</a:t>
            </a:r>
          </a:p>
        </p:txBody>
      </p:sp>
    </p:spTree>
    <p:extLst>
      <p:ext uri="{BB962C8B-B14F-4D97-AF65-F5344CB8AC3E}">
        <p14:creationId xmlns:p14="http://schemas.microsoft.com/office/powerpoint/2010/main" val="14893302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59500C-09CF-4D79-A00E-A3EC5087E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Agendă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FD8AF6-BE23-4D8B-A62D-9E8E738A8F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o-RO" dirty="0"/>
              <a:t>Tema</a:t>
            </a:r>
          </a:p>
          <a:p>
            <a:r>
              <a:rPr lang="ro-RO" dirty="0"/>
              <a:t>Motivație</a:t>
            </a:r>
          </a:p>
          <a:p>
            <a:r>
              <a:rPr lang="ro-RO" dirty="0"/>
              <a:t>Aplicații existente</a:t>
            </a:r>
          </a:p>
          <a:p>
            <a:r>
              <a:rPr lang="ro-RO" dirty="0"/>
              <a:t>Demo</a:t>
            </a:r>
          </a:p>
          <a:p>
            <a:r>
              <a:rPr lang="ro-RO" dirty="0"/>
              <a:t>Concluzii</a:t>
            </a:r>
          </a:p>
          <a:p>
            <a:r>
              <a:rPr lang="ro-RO" dirty="0"/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12635295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0F5C56-6AD6-4979-A29B-D042CF6DA0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989" y="461596"/>
            <a:ext cx="9404723" cy="1400530"/>
          </a:xfrm>
        </p:spPr>
        <p:txBody>
          <a:bodyPr/>
          <a:lstStyle/>
          <a:p>
            <a:r>
              <a:rPr lang="ro-RO" dirty="0"/>
              <a:t>Tema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83AFD1-3EB6-49AB-9AD2-DEE176396C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ro-RO" dirty="0"/>
              <a:t>Aplicație web ce are ca scop maganametul unui restaurant </a:t>
            </a:r>
          </a:p>
          <a:p>
            <a:pPr>
              <a:lnSpc>
                <a:spcPct val="150000"/>
              </a:lnSpc>
            </a:pPr>
            <a:r>
              <a:rPr lang="ro-RO" dirty="0"/>
              <a:t>Un modul front-office pentru clienți ce presupune configurarea unei comenzi sau chemarea unui chelner/ospatar</a:t>
            </a:r>
          </a:p>
          <a:p>
            <a:pPr>
              <a:lnSpc>
                <a:spcPct val="150000"/>
              </a:lnSpc>
            </a:pPr>
            <a:r>
              <a:rPr lang="ro-RO" dirty="0"/>
              <a:t>Un modul back-office pentru angajații restaurantului ce presupune managementul comenzilor, produselor si a stocului de ingrediente din restaurant</a:t>
            </a:r>
          </a:p>
        </p:txBody>
      </p:sp>
    </p:spTree>
    <p:extLst>
      <p:ext uri="{BB962C8B-B14F-4D97-AF65-F5344CB8AC3E}">
        <p14:creationId xmlns:p14="http://schemas.microsoft.com/office/powerpoint/2010/main" val="28868761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EAD97-10C6-4A9B-87C4-053091487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Motivație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60FCB-339A-4260-8792-E49FB19797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ro-RO" dirty="0"/>
              <a:t>Lipsa unei aplicații pentru a face posibil managementul stocului, eficientizând folosirea resurselor si a timpului</a:t>
            </a:r>
          </a:p>
          <a:p>
            <a:pPr>
              <a:lnSpc>
                <a:spcPct val="150000"/>
              </a:lnSpc>
            </a:pPr>
            <a:r>
              <a:rPr lang="ro-RO" dirty="0"/>
              <a:t>Ambiționarea angajaților de a lucra mai eficient</a:t>
            </a:r>
          </a:p>
          <a:p>
            <a:pPr>
              <a:lnSpc>
                <a:spcPct val="150000"/>
              </a:lnSpc>
            </a:pPr>
            <a:r>
              <a:rPr lang="ro-RO" dirty="0"/>
              <a:t>Evitarea problemelor între angajați sau între angajați și clienți</a:t>
            </a:r>
          </a:p>
        </p:txBody>
      </p:sp>
    </p:spTree>
    <p:extLst>
      <p:ext uri="{BB962C8B-B14F-4D97-AF65-F5344CB8AC3E}">
        <p14:creationId xmlns:p14="http://schemas.microsoft.com/office/powerpoint/2010/main" val="21851891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3C3A4-76B9-476A-ACE0-6D4E102A7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Aplicații existente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7C2872-AFE4-413D-A5FC-5EEC8F8E8A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o-RO" dirty="0"/>
              <a:t>Aplicația Fast Order</a:t>
            </a:r>
          </a:p>
          <a:p>
            <a:pPr marL="0" indent="0">
              <a:buNone/>
            </a:pPr>
            <a:endParaRPr lang="ro-RO" dirty="0"/>
          </a:p>
          <a:p>
            <a:pPr>
              <a:lnSpc>
                <a:spcPct val="150000"/>
              </a:lnSpc>
            </a:pPr>
            <a:r>
              <a:rPr lang="ro-RO" dirty="0"/>
              <a:t>Este o aplicatie conceputa de doi români, Lucian Cramba si Alexandru Coman</a:t>
            </a:r>
          </a:p>
          <a:p>
            <a:pPr>
              <a:lnSpc>
                <a:spcPct val="150000"/>
              </a:lnSpc>
            </a:pPr>
            <a:r>
              <a:rPr lang="ro-RO" dirty="0"/>
              <a:t>Aceasta are ca scop vizualizarea restaurantelor din apropiere cât și afișarea meniului unității selectate</a:t>
            </a:r>
          </a:p>
          <a:p>
            <a:pPr>
              <a:lnSpc>
                <a:spcPct val="150000"/>
              </a:lnSpc>
            </a:pPr>
            <a:r>
              <a:rPr lang="ro-RO" dirty="0"/>
              <a:t>Aceasta aplicație ulterior a fost dezvoltată pentru personalul unui restaurant pentru a putea observa comenzile trimise de utilizatori </a:t>
            </a:r>
          </a:p>
        </p:txBody>
      </p:sp>
    </p:spTree>
    <p:extLst>
      <p:ext uri="{BB962C8B-B14F-4D97-AF65-F5344CB8AC3E}">
        <p14:creationId xmlns:p14="http://schemas.microsoft.com/office/powerpoint/2010/main" val="31005438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E80379-22F5-45A2-B546-DE176A5C5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  <a:endParaRPr lang="ro-RO" dirty="0"/>
          </a:p>
        </p:txBody>
      </p:sp>
      <p:pic>
        <p:nvPicPr>
          <p:cNvPr id="4" name="2020-02-13 14-23-36">
            <a:hlinkClick r:id="" action="ppaction://media"/>
            <a:extLst>
              <a:ext uri="{FF2B5EF4-FFF2-40B4-BE49-F238E27FC236}">
                <a16:creationId xmlns:a16="http://schemas.microsoft.com/office/drawing/2014/main" id="{CBFBD645-B41D-4064-83CC-8E8C95E3CFD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27412" y="1462818"/>
            <a:ext cx="8337176" cy="4689329"/>
          </a:xfrm>
        </p:spPr>
      </p:pic>
    </p:spTree>
    <p:extLst>
      <p:ext uri="{BB962C8B-B14F-4D97-AF65-F5344CB8AC3E}">
        <p14:creationId xmlns:p14="http://schemas.microsoft.com/office/powerpoint/2010/main" val="1293901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39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320656-C4D6-486C-B12C-79FDDF6CE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Concluzii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2873DC-70EB-4505-B392-6E64447610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ro-RO" dirty="0"/>
              <a:t>Scopul aplicației a fost atins, realizezând obietivele propuse ce au fost bazate pe probleme reale</a:t>
            </a:r>
          </a:p>
          <a:p>
            <a:pPr>
              <a:lnSpc>
                <a:spcPct val="150000"/>
              </a:lnSpc>
            </a:pPr>
            <a:r>
              <a:rPr lang="ro-RO" dirty="0"/>
              <a:t>Aplicația reprezintă o unealtă pentru orice restaurant în scopul managementului acestuia din punct de vedere al timpului si resurselor</a:t>
            </a:r>
          </a:p>
          <a:p>
            <a:pPr>
              <a:lnSpc>
                <a:spcPct val="150000"/>
              </a:lnSpc>
            </a:pPr>
            <a:r>
              <a:rPr lang="ro-RO" dirty="0"/>
              <a:t>Pentru aceasta au fost folosite tehnologii noi ce oferă o interfață prietenoasă și foarte intuitivă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86189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2AEB7-7CA5-42EA-BE58-E36CB3B14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o-RO" sz="7200" dirty="0"/>
              <a:t>Q&amp;A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F60A6F-79F2-4F3C-8E5B-441300225A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9543514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61</TotalTime>
  <Words>210</Words>
  <Application>Microsoft Office PowerPoint</Application>
  <PresentationFormat>Widescreen</PresentationFormat>
  <Paragraphs>31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Century Gothic</vt:lpstr>
      <vt:lpstr>Wingdings 3</vt:lpstr>
      <vt:lpstr>Ion</vt:lpstr>
      <vt:lpstr>Quick Menu Aplicație web pentru managementul unui restaurant </vt:lpstr>
      <vt:lpstr>Agendă</vt:lpstr>
      <vt:lpstr>Tema</vt:lpstr>
      <vt:lpstr>Motivație</vt:lpstr>
      <vt:lpstr>Aplicații existente</vt:lpstr>
      <vt:lpstr>Demo</vt:lpstr>
      <vt:lpstr>Concluzii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Find Your Sport Field </dc:title>
  <dc:creator>Prisacariu, Ilie</dc:creator>
  <cp:lastModifiedBy>Leonard Pester</cp:lastModifiedBy>
  <cp:revision>10</cp:revision>
  <dcterms:created xsi:type="dcterms:W3CDTF">2020-02-05T18:02:28Z</dcterms:created>
  <dcterms:modified xsi:type="dcterms:W3CDTF">2020-02-13T13:27:18Z</dcterms:modified>
</cp:coreProperties>
</file>

<file path=docProps/thumbnail.jpeg>
</file>